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71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649DF8-5BFB-48BA-B6A6-F215732BB406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235995C-53FA-40F5-8B7C-D7B9DFAA7B7C}"/>
              </a:ext>
            </a:extLst>
          </p:cNvPr>
          <p:cNvSpPr txBox="1"/>
          <p:nvPr/>
        </p:nvSpPr>
        <p:spPr>
          <a:xfrm>
            <a:off x="435469" y="2505670"/>
            <a:ext cx="11320462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Wisły - region wodny 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Małej </a:t>
            </a: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Wisły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Górnej Odry</a:t>
            </a:r>
            <a:b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Obszar dorzecza Dunaju - region wodny </a:t>
            </a:r>
            <a:r>
              <a:rPr 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14538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7763296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290571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69884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1136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152346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10f259f9-296d-45ec-b40f-2b565e2e2123" ContentTypeId="0x01" PreviousValue="false"/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2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1412</Words>
  <Application>Microsoft Office PowerPoint</Application>
  <PresentationFormat>Panoramiczny</PresentationFormat>
  <Paragraphs>91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41</cp:revision>
  <dcterms:created xsi:type="dcterms:W3CDTF">2017-12-14T14:22:37Z</dcterms:created>
  <dcterms:modified xsi:type="dcterms:W3CDTF">2021-06-15T10:01:36Z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